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6" autoAdjust="0"/>
    <p:restoredTop sz="94613" autoAdjust="0"/>
  </p:normalViewPr>
  <p:slideViewPr>
    <p:cSldViewPr snapToGrid="0">
      <p:cViewPr varScale="1">
        <p:scale>
          <a:sx n="118" d="100"/>
          <a:sy n="118" d="100"/>
        </p:scale>
        <p:origin x="10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C4BB-5E1B-4D30-8DD7-15D4CDBDED29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54A4-FF13-4498-9C3F-B4F49CC99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573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C4BB-5E1B-4D30-8DD7-15D4CDBDED29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54A4-FF13-4498-9C3F-B4F49CC99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31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C4BB-5E1B-4D30-8DD7-15D4CDBDED29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54A4-FF13-4498-9C3F-B4F49CC99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620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C4BB-5E1B-4D30-8DD7-15D4CDBDED29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54A4-FF13-4498-9C3F-B4F49CC99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08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C4BB-5E1B-4D30-8DD7-15D4CDBDED29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54A4-FF13-4498-9C3F-B4F49CC99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156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C4BB-5E1B-4D30-8DD7-15D4CDBDED29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54A4-FF13-4498-9C3F-B4F49CC99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897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C4BB-5E1B-4D30-8DD7-15D4CDBDED29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54A4-FF13-4498-9C3F-B4F49CC99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995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C4BB-5E1B-4D30-8DD7-15D4CDBDED29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54A4-FF13-4498-9C3F-B4F49CC99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683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C4BB-5E1B-4D30-8DD7-15D4CDBDED29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54A4-FF13-4498-9C3F-B4F49CC99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12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C4BB-5E1B-4D30-8DD7-15D4CDBDED29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54A4-FF13-4498-9C3F-B4F49CC99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887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C4BB-5E1B-4D30-8DD7-15D4CDBDED29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54A4-FF13-4498-9C3F-B4F49CC99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696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BC4BB-5E1B-4D30-8DD7-15D4CDBDED29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754A4-FF13-4498-9C3F-B4F49CC99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8" y="0"/>
            <a:ext cx="9692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22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" y="0"/>
            <a:ext cx="9692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89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" y="0"/>
            <a:ext cx="9692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04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" y="0"/>
            <a:ext cx="9692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80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" y="0"/>
            <a:ext cx="9692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855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" y="0"/>
            <a:ext cx="9692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41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" y="0"/>
            <a:ext cx="9692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95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" y="0"/>
            <a:ext cx="9692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31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" y="0"/>
            <a:ext cx="9692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0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" y="0"/>
            <a:ext cx="9692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54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" y="0"/>
            <a:ext cx="9692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9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" y="0"/>
            <a:ext cx="9692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155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0</Words>
  <Application>Microsoft Office PowerPoint</Application>
  <PresentationFormat>Лист A4 (210x297 мм)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2</cp:revision>
  <dcterms:created xsi:type="dcterms:W3CDTF">2020-09-28T18:52:35Z</dcterms:created>
  <dcterms:modified xsi:type="dcterms:W3CDTF">2020-09-28T19:02:57Z</dcterms:modified>
</cp:coreProperties>
</file>